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94" r:id="rId2"/>
  </p:sldMasterIdLst>
  <p:sldIdLst>
    <p:sldId id="256" r:id="rId3"/>
    <p:sldId id="257" r:id="rId4"/>
    <p:sldId id="258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61" r:id="rId15"/>
    <p:sldId id="262" r:id="rId16"/>
    <p:sldId id="263" r:id="rId17"/>
    <p:sldId id="264" r:id="rId18"/>
    <p:sldId id="289" r:id="rId19"/>
    <p:sldId id="290" r:id="rId20"/>
    <p:sldId id="291" r:id="rId21"/>
    <p:sldId id="285" r:id="rId22"/>
    <p:sldId id="286" r:id="rId23"/>
    <p:sldId id="287" r:id="rId24"/>
    <p:sldId id="28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9" autoAdjust="0"/>
    <p:restoredTop sz="95811" autoAdjust="0"/>
  </p:normalViewPr>
  <p:slideViewPr>
    <p:cSldViewPr snapToGrid="0">
      <p:cViewPr varScale="1">
        <p:scale>
          <a:sx n="95" d="100"/>
          <a:sy n="95" d="100"/>
        </p:scale>
        <p:origin x="76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3-29T11:41:21.845" idx="1">
    <p:pos x="5471" y="656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5B5-928A-4E53-8E1A-C9442D1C0B4B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8C4-63A7-4BA4-8F3B-B75574814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677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5B5-928A-4E53-8E1A-C9442D1C0B4B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8C4-63A7-4BA4-8F3B-B75574814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3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5B5-928A-4E53-8E1A-C9442D1C0B4B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8C4-63A7-4BA4-8F3B-B755748143F4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1600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5B5-928A-4E53-8E1A-C9442D1C0B4B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8C4-63A7-4BA4-8F3B-B75574814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0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5B5-928A-4E53-8E1A-C9442D1C0B4B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8C4-63A7-4BA4-8F3B-B755748143F4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49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5B5-928A-4E53-8E1A-C9442D1C0B4B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8C4-63A7-4BA4-8F3B-B75574814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817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5B5-928A-4E53-8E1A-C9442D1C0B4B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8C4-63A7-4BA4-8F3B-B75574814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291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5B5-928A-4E53-8E1A-C9442D1C0B4B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8C4-63A7-4BA4-8F3B-B75574814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930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5B5-928A-4E53-8E1A-C9442D1C0B4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8C4-63A7-4BA4-8F3B-B755748143F4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1654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5B5-928A-4E53-8E1A-C9442D1C0B4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8C4-63A7-4BA4-8F3B-B755748143F4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4541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5B5-928A-4E53-8E1A-C9442D1C0B4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8C4-63A7-4BA4-8F3B-B755748143F4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83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5B5-928A-4E53-8E1A-C9442D1C0B4B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8C4-63A7-4BA4-8F3B-B75574814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3515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5B5-928A-4E53-8E1A-C9442D1C0B4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8C4-63A7-4BA4-8F3B-B755748143F4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940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5B5-928A-4E53-8E1A-C9442D1C0B4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8C4-63A7-4BA4-8F3B-B755748143F4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6846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5B5-928A-4E53-8E1A-C9442D1C0B4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8C4-63A7-4BA4-8F3B-B755748143F4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017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5B5-928A-4E53-8E1A-C9442D1C0B4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8C4-63A7-4BA4-8F3B-B755748143F4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3452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5B5-928A-4E53-8E1A-C9442D1C0B4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8C4-63A7-4BA4-8F3B-B755748143F4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6425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5B5-928A-4E53-8E1A-C9442D1C0B4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8C4-63A7-4BA4-8F3B-B755748143F4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5409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5B5-928A-4E53-8E1A-C9442D1C0B4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8C4-63A7-4BA4-8F3B-B755748143F4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290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5B5-928A-4E53-8E1A-C9442D1C0B4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8C4-63A7-4BA4-8F3B-B755748143F4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58240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5B5-928A-4E53-8E1A-C9442D1C0B4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8C4-63A7-4BA4-8F3B-B755748143F4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8522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5B5-928A-4E53-8E1A-C9442D1C0B4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8C4-63A7-4BA4-8F3B-B755748143F4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558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5B5-928A-4E53-8E1A-C9442D1C0B4B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8C4-63A7-4BA4-8F3B-B75574814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724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5B5-928A-4E53-8E1A-C9442D1C0B4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8C4-63A7-4BA4-8F3B-B755748143F4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663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5B5-928A-4E53-8E1A-C9442D1C0B4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8C4-63A7-4BA4-8F3B-B755748143F4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0206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5B5-928A-4E53-8E1A-C9442D1C0B4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8C4-63A7-4BA4-8F3B-B755748143F4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56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5B5-928A-4E53-8E1A-C9442D1C0B4B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8C4-63A7-4BA4-8F3B-B75574814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47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5B5-928A-4E53-8E1A-C9442D1C0B4B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8C4-63A7-4BA4-8F3B-B75574814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92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5B5-928A-4E53-8E1A-C9442D1C0B4B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8C4-63A7-4BA4-8F3B-B75574814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114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5B5-928A-4E53-8E1A-C9442D1C0B4B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8C4-63A7-4BA4-8F3B-B75574814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80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5B5-928A-4E53-8E1A-C9442D1C0B4B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8C4-63A7-4BA4-8F3B-B75574814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614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5B5-928A-4E53-8E1A-C9442D1C0B4B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8C4-63A7-4BA4-8F3B-B75574814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41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265B5-928A-4E53-8E1A-C9442D1C0B4B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D3A8C4-63A7-4BA4-8F3B-B75574814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871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265B5-928A-4E53-8E1A-C9442D1C0B4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29/06/2022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D3A8C4-63A7-4BA4-8F3B-B755748143F4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03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Arden Medical Centre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Patient Satisfaction Questionnaire 2015</a:t>
            </a:r>
          </a:p>
        </p:txBody>
      </p:sp>
    </p:spTree>
    <p:extLst>
      <p:ext uri="{BB962C8B-B14F-4D97-AF65-F5344CB8AC3E}">
        <p14:creationId xmlns:p14="http://schemas.microsoft.com/office/powerpoint/2010/main" val="2816493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548018" y="997527"/>
            <a:ext cx="826347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dirty="0"/>
              <a:t>My treatments and tests were explained to me</a:t>
            </a:r>
          </a:p>
          <a:p>
            <a:pPr algn="ctr"/>
            <a:endParaRPr lang="en-GB" dirty="0"/>
          </a:p>
        </p:txBody>
      </p:sp>
      <p:pic>
        <p:nvPicPr>
          <p:cNvPr id="19" name="Picture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018" y="5029199"/>
            <a:ext cx="8263473" cy="1565565"/>
          </a:xfrm>
          <a:prstGeom prst="rect">
            <a:avLst/>
          </a:prstGeom>
        </p:spPr>
      </p:pic>
      <p:pic>
        <p:nvPicPr>
          <p:cNvPr id="2" name="Pictur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9927" y="401782"/>
            <a:ext cx="7661564" cy="595745"/>
          </a:xfrm>
          <a:prstGeom prst="rect">
            <a:avLst/>
          </a:prstGeom>
        </p:spPr>
      </p:pic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9927" y="1643857"/>
            <a:ext cx="7661563" cy="3385341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1020D38-67EC-363E-58E9-7B7CC289EB0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599" y="-1320800"/>
            <a:ext cx="6347713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35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548018" y="997527"/>
            <a:ext cx="826347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dirty="0"/>
              <a:t>I felt involved with decisions about my care</a:t>
            </a:r>
          </a:p>
          <a:p>
            <a:pPr algn="ctr"/>
            <a:endParaRPr lang="en-GB" dirty="0"/>
          </a:p>
        </p:txBody>
      </p:sp>
      <p:pic>
        <p:nvPicPr>
          <p:cNvPr id="19" name="Picture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018" y="5029199"/>
            <a:ext cx="8263473" cy="1565565"/>
          </a:xfrm>
          <a:prstGeom prst="rect">
            <a:avLst/>
          </a:prstGeom>
        </p:spPr>
      </p:pic>
      <p:pic>
        <p:nvPicPr>
          <p:cNvPr id="2" name="Pictur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9927" y="401782"/>
            <a:ext cx="7661564" cy="595745"/>
          </a:xfrm>
          <a:prstGeom prst="rect">
            <a:avLst/>
          </a:prstGeom>
        </p:spPr>
      </p:pic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9927" y="1643858"/>
            <a:ext cx="7661564" cy="3385341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B4FEE44-64A9-D76D-3BB4-C3BAF3E4A7F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599" y="-1320800"/>
            <a:ext cx="6347713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9159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548018" y="997527"/>
            <a:ext cx="826347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GB" dirty="0"/>
              <a:t>Overall my experience at Arden Medical Centre has been positive</a:t>
            </a:r>
          </a:p>
          <a:p>
            <a:pPr algn="ctr"/>
            <a:endParaRPr lang="en-GB" dirty="0"/>
          </a:p>
        </p:txBody>
      </p:sp>
      <p:pic>
        <p:nvPicPr>
          <p:cNvPr id="19" name="Picture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018" y="5029199"/>
            <a:ext cx="8263473" cy="1565565"/>
          </a:xfrm>
          <a:prstGeom prst="rect">
            <a:avLst/>
          </a:prstGeom>
        </p:spPr>
      </p:pic>
      <p:pic>
        <p:nvPicPr>
          <p:cNvPr id="2" name="Pictur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9927" y="401782"/>
            <a:ext cx="7661564" cy="595745"/>
          </a:xfrm>
          <a:prstGeom prst="rect">
            <a:avLst/>
          </a:prstGeom>
        </p:spPr>
      </p:pic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9927" y="1643859"/>
            <a:ext cx="7661564" cy="338534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D212407-2099-4C41-F60F-DC70AF54E81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599" y="-1320800"/>
            <a:ext cx="6347713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507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617" y="236751"/>
            <a:ext cx="8312727" cy="60809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310BB1-90A1-9630-2714-C107D9C11F5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599" y="-1320800"/>
            <a:ext cx="6347713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3955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745" y="332508"/>
            <a:ext cx="8179772" cy="61652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89E3A59-3DA6-041C-9009-A2E608DECD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599" y="-1320800"/>
            <a:ext cx="6347713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7337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183" y="415636"/>
            <a:ext cx="8146472" cy="5985164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E038BA5-FE73-A664-5AE5-D32FE0E568A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599" y="-1320800"/>
            <a:ext cx="6347713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4063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181" y="360219"/>
            <a:ext cx="8215745" cy="5963486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53D156E9-B415-CD2D-3612-544A32959C7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599" y="-1320800"/>
            <a:ext cx="6347713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932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4909" y="1118966"/>
            <a:ext cx="850669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Appointments never run to time, in all my visits over the years I recall every appointment being at least 20 minutes late. An opportunity for patients to meet the "people who run the practice" in a style and format to that of governors and their accountability roles in schools. How does one become involved in contributing ideas to the practice and to whom one can feedback?</a:t>
            </a:r>
          </a:p>
          <a:p>
            <a:r>
              <a:rPr lang="en-GB" dirty="0">
                <a:solidFill>
                  <a:prstClr val="black"/>
                </a:solidFill>
              </a:rPr>
              <a:t> </a:t>
            </a:r>
          </a:p>
          <a:p>
            <a:pPr marL="342900" indent="-342900">
              <a:buFontTx/>
              <a:buAutoNum type="arabicPeriod"/>
            </a:pPr>
            <a:r>
              <a:rPr lang="en-GB" dirty="0">
                <a:solidFill>
                  <a:prstClr val="black"/>
                </a:solidFill>
              </a:rPr>
              <a:t>Information to all patients about how the practice works </a:t>
            </a:r>
          </a:p>
          <a:p>
            <a:pPr marL="342900" indent="-342900">
              <a:buFontTx/>
              <a:buAutoNum type="arabicPeriod"/>
            </a:pPr>
            <a:r>
              <a:rPr lang="en-GB" dirty="0">
                <a:solidFill>
                  <a:prstClr val="black"/>
                </a:solidFill>
              </a:rPr>
              <a:t>Regular newsletter about surgery news and updates. </a:t>
            </a:r>
          </a:p>
          <a:p>
            <a:pPr marL="342900" indent="-342900">
              <a:buFontTx/>
              <a:buAutoNum type="arabicPeriod"/>
            </a:pPr>
            <a:endParaRPr lang="en-GB" dirty="0">
              <a:solidFill>
                <a:prstClr val="black"/>
              </a:solidFill>
            </a:endParaRPr>
          </a:p>
          <a:p>
            <a:r>
              <a:rPr lang="en-GB" i="1" dirty="0">
                <a:solidFill>
                  <a:prstClr val="black"/>
                </a:solidFill>
              </a:rPr>
              <a:t>No, I think the Arden medical centre are fantastic. Especially compared to other doctor's surgery's. Just don't lower you current standards as the practice will suffer. </a:t>
            </a:r>
          </a:p>
          <a:p>
            <a:endParaRPr lang="en-GB" i="1" dirty="0">
              <a:solidFill>
                <a:prstClr val="black"/>
              </a:solidFill>
            </a:endParaRPr>
          </a:p>
          <a:p>
            <a:r>
              <a:rPr lang="en-GB" dirty="0">
                <a:solidFill>
                  <a:prstClr val="black"/>
                </a:solidFill>
              </a:rPr>
              <a:t>Blood tests to take place at the surgery, not hospital </a:t>
            </a:r>
          </a:p>
          <a:p>
            <a:endParaRPr lang="en-GB" i="1" dirty="0">
              <a:solidFill>
                <a:prstClr val="black"/>
              </a:solidFill>
            </a:endParaRPr>
          </a:p>
          <a:p>
            <a:r>
              <a:rPr lang="en-GB" i="1" dirty="0">
                <a:solidFill>
                  <a:prstClr val="black"/>
                </a:solidFill>
              </a:rPr>
              <a:t>I want face to face consultations , NOT SKYPE, a better waiting area, with windows and a television </a:t>
            </a:r>
          </a:p>
          <a:p>
            <a:endParaRPr lang="en-GB" i="1" dirty="0">
              <a:solidFill>
                <a:prstClr val="black"/>
              </a:solidFill>
            </a:endParaRPr>
          </a:p>
          <a:p>
            <a:endParaRPr lang="en-GB" i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4909" y="387927"/>
            <a:ext cx="4243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</a:rPr>
              <a:t>Q8. In their own words….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BA53BB-B613-26A2-77B2-9A8F037D72B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599" y="-1320800"/>
            <a:ext cx="6347713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0134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4909" y="1118966"/>
            <a:ext cx="850669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I have recently moved to the area and find this surgery absolutely wonderful thank you </a:t>
            </a:r>
          </a:p>
          <a:p>
            <a:endParaRPr lang="en-GB" i="1" dirty="0">
              <a:solidFill>
                <a:prstClr val="black"/>
              </a:solidFill>
            </a:endParaRPr>
          </a:p>
          <a:p>
            <a:r>
              <a:rPr lang="en-GB" i="1" dirty="0">
                <a:solidFill>
                  <a:prstClr val="black"/>
                </a:solidFill>
              </a:rPr>
              <a:t>Quality of care from Drs Horton, Bailey and </a:t>
            </a:r>
            <a:r>
              <a:rPr lang="en-GB" i="1" dirty="0" err="1">
                <a:solidFill>
                  <a:prstClr val="black"/>
                </a:solidFill>
              </a:rPr>
              <a:t>Ullah</a:t>
            </a:r>
            <a:r>
              <a:rPr lang="en-GB" i="1" dirty="0">
                <a:solidFill>
                  <a:prstClr val="black"/>
                </a:solidFill>
              </a:rPr>
              <a:t> has been exemplary</a:t>
            </a:r>
          </a:p>
          <a:p>
            <a:endParaRPr lang="en-GB" i="1" dirty="0">
              <a:solidFill>
                <a:prstClr val="black"/>
              </a:solidFill>
            </a:endParaRPr>
          </a:p>
          <a:p>
            <a:r>
              <a:rPr lang="en-GB" dirty="0">
                <a:solidFill>
                  <a:prstClr val="black"/>
                </a:solidFill>
              </a:rPr>
              <a:t>That blood tests continue to be taken at the surgery! Travelling to a hospital for some patients may be difficult! </a:t>
            </a:r>
          </a:p>
          <a:p>
            <a:endParaRPr lang="en-GB" i="1" dirty="0">
              <a:solidFill>
                <a:prstClr val="black"/>
              </a:solidFill>
            </a:endParaRPr>
          </a:p>
          <a:p>
            <a:r>
              <a:rPr lang="en-GB" i="1" dirty="0">
                <a:solidFill>
                  <a:prstClr val="black"/>
                </a:solidFill>
              </a:rPr>
              <a:t>Ability to email requests for repeat prescriptions rather than attending in person </a:t>
            </a:r>
          </a:p>
          <a:p>
            <a:endParaRPr lang="en-GB" i="1" dirty="0">
              <a:solidFill>
                <a:prstClr val="black"/>
              </a:solidFill>
            </a:endParaRPr>
          </a:p>
          <a:p>
            <a:r>
              <a:rPr lang="en-GB" dirty="0">
                <a:solidFill>
                  <a:prstClr val="black"/>
                </a:solidFill>
              </a:rPr>
              <a:t>Biggest issue is inability to book early morning appointments in advance. As a family with 2 working parents this is a major issue </a:t>
            </a:r>
          </a:p>
          <a:p>
            <a:endParaRPr lang="en-GB" i="1" dirty="0">
              <a:solidFill>
                <a:prstClr val="black"/>
              </a:solidFill>
            </a:endParaRPr>
          </a:p>
          <a:p>
            <a:r>
              <a:rPr lang="en-GB" i="1" dirty="0">
                <a:solidFill>
                  <a:prstClr val="black"/>
                </a:solidFill>
              </a:rPr>
              <a:t>Could not improve on service or treatment (great) </a:t>
            </a:r>
          </a:p>
          <a:p>
            <a:endParaRPr lang="en-GB" i="1" dirty="0">
              <a:solidFill>
                <a:prstClr val="black"/>
              </a:solidFill>
            </a:endParaRPr>
          </a:p>
          <a:p>
            <a:r>
              <a:rPr lang="en-GB" dirty="0">
                <a:solidFill>
                  <a:prstClr val="black"/>
                </a:solidFill>
              </a:rPr>
              <a:t>Cannot think of any, perfectly satisfied with excellent service already received. </a:t>
            </a:r>
            <a:endParaRPr lang="en-GB" i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4909" y="387927"/>
            <a:ext cx="3575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</a:rPr>
              <a:t>In their own words….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2D6115-6EB6-EE32-3662-2D156CC4F33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599" y="-1320800"/>
            <a:ext cx="6347713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956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4909" y="1118966"/>
            <a:ext cx="850669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It would be nice if we could have blood tests done at the surgery again please</a:t>
            </a:r>
          </a:p>
          <a:p>
            <a:endParaRPr lang="en-GB" dirty="0">
              <a:solidFill>
                <a:prstClr val="black"/>
              </a:solidFill>
            </a:endParaRPr>
          </a:p>
          <a:p>
            <a:r>
              <a:rPr lang="en-GB" i="1" dirty="0">
                <a:solidFill>
                  <a:prstClr val="black"/>
                </a:solidFill>
              </a:rPr>
              <a:t>It seems very old fashioned to close on Wednesday afternoons.  I know all the arguments about why you don't but I think it lets you down as a service</a:t>
            </a:r>
            <a:r>
              <a:rPr lang="en-GB" dirty="0">
                <a:solidFill>
                  <a:prstClr val="black"/>
                </a:solidFill>
              </a:rPr>
              <a:t>.</a:t>
            </a:r>
          </a:p>
          <a:p>
            <a:endParaRPr lang="en-GB" dirty="0">
              <a:solidFill>
                <a:prstClr val="black"/>
              </a:solidFill>
            </a:endParaRPr>
          </a:p>
          <a:p>
            <a:r>
              <a:rPr lang="en-GB" dirty="0">
                <a:solidFill>
                  <a:prstClr val="black"/>
                </a:solidFill>
              </a:rPr>
              <a:t>Best surgery ever</a:t>
            </a:r>
          </a:p>
          <a:p>
            <a:endParaRPr lang="en-GB" dirty="0">
              <a:solidFill>
                <a:prstClr val="black"/>
              </a:solidFill>
            </a:endParaRPr>
          </a:p>
          <a:p>
            <a:r>
              <a:rPr lang="en-GB" i="1" dirty="0">
                <a:solidFill>
                  <a:prstClr val="black"/>
                </a:solidFill>
              </a:rPr>
              <a:t>Appointments rarely run on time but that's understandable as the time with the doctor is never rushed  </a:t>
            </a:r>
          </a:p>
          <a:p>
            <a:endParaRPr lang="en-GB" i="1" dirty="0">
              <a:solidFill>
                <a:prstClr val="black"/>
              </a:solidFill>
            </a:endParaRPr>
          </a:p>
          <a:p>
            <a:r>
              <a:rPr lang="en-GB" dirty="0">
                <a:solidFill>
                  <a:prstClr val="black"/>
                </a:solidFill>
              </a:rPr>
              <a:t>One of receptionists has a rather abrupt manner </a:t>
            </a:r>
          </a:p>
          <a:p>
            <a:endParaRPr lang="en-GB" i="1" dirty="0">
              <a:solidFill>
                <a:prstClr val="black"/>
              </a:solidFill>
            </a:endParaRPr>
          </a:p>
          <a:p>
            <a:r>
              <a:rPr lang="en-GB" i="1" dirty="0">
                <a:solidFill>
                  <a:prstClr val="black"/>
                </a:solidFill>
              </a:rPr>
              <a:t>Comment re waiting "30 minutes and still waiting on appointment for Sophie (4)</a:t>
            </a:r>
          </a:p>
          <a:p>
            <a:r>
              <a:rPr lang="en-GB" i="1" dirty="0">
                <a:solidFill>
                  <a:prstClr val="black"/>
                </a:solidFill>
              </a:rPr>
              <a:t> </a:t>
            </a:r>
          </a:p>
          <a:p>
            <a:r>
              <a:rPr lang="en-GB" dirty="0">
                <a:solidFill>
                  <a:prstClr val="black"/>
                </a:solidFill>
              </a:rPr>
              <a:t>Unable to suggest anything that in my mind find very good; Keep it up!! </a:t>
            </a:r>
          </a:p>
          <a:p>
            <a:endParaRPr lang="en-GB" dirty="0">
              <a:solidFill>
                <a:prstClr val="black"/>
              </a:solidFill>
            </a:endParaRPr>
          </a:p>
          <a:p>
            <a:r>
              <a:rPr lang="en-GB" i="1" dirty="0">
                <a:solidFill>
                  <a:prstClr val="black"/>
                </a:solidFill>
              </a:rPr>
              <a:t>Debbie &amp; Fiona are particularly helpful at reception. I receive excellent care from Dr Holt </a:t>
            </a:r>
          </a:p>
          <a:p>
            <a:endParaRPr lang="en-GB" i="1" dirty="0">
              <a:solidFill>
                <a:prstClr val="black"/>
              </a:solidFill>
            </a:endParaRPr>
          </a:p>
          <a:p>
            <a:endParaRPr lang="en-GB" i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4909" y="387927"/>
            <a:ext cx="3575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</a:rPr>
              <a:t>In their own words….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AFCC5E-BB92-D939-C455-E6CAFE51C2B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599" y="-1320800"/>
            <a:ext cx="6347713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441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909" y="221672"/>
            <a:ext cx="8154390" cy="6410606"/>
          </a:xfrm>
          <a:prstGeom prst="rect">
            <a:avLst/>
          </a:prstGeom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D0124A5-EC40-C46C-7750-C98EBCB70AE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599" y="-1320800"/>
            <a:ext cx="6347713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1309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61" y="1041111"/>
            <a:ext cx="8253968" cy="4609524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7CEE44E1-CD6C-52ED-AD67-D07705D8073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599" y="-1320800"/>
            <a:ext cx="6347713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8341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81" y="478793"/>
            <a:ext cx="7910946" cy="6129825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5F44D06C-3A22-E70E-DB8A-C44F6612FB5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599" y="-1320800"/>
            <a:ext cx="6347713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8630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79" y="489317"/>
            <a:ext cx="8253968" cy="5879365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72A8AA3-4DBB-EBD4-C32C-E371892188B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599" y="-1320800"/>
            <a:ext cx="6347713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96691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72" y="158474"/>
            <a:ext cx="7867711" cy="6499939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5EE2370-0D81-A988-08DD-0A30358288D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599" y="-1320800"/>
            <a:ext cx="6347713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444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018" y="484910"/>
            <a:ext cx="8263473" cy="512616"/>
          </a:xfrm>
          <a:prstGeom prst="rect">
            <a:avLst/>
          </a:prstGeom>
        </p:spPr>
      </p:pic>
      <p:pic>
        <p:nvPicPr>
          <p:cNvPr id="17" name="Picture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509" y="1608101"/>
            <a:ext cx="7716982" cy="342109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48018" y="997527"/>
            <a:ext cx="826347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found it easy to book an appointment</a:t>
            </a:r>
          </a:p>
          <a:p>
            <a:pPr algn="ctr"/>
            <a:endParaRPr lang="en-GB" dirty="0"/>
          </a:p>
        </p:txBody>
      </p:sp>
      <p:pic>
        <p:nvPicPr>
          <p:cNvPr id="19" name="Picture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018" y="5029199"/>
            <a:ext cx="8263473" cy="15655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123716-588D-03D5-29F5-60515B46B10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599" y="-1320800"/>
            <a:ext cx="6347713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667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018" y="484910"/>
            <a:ext cx="8263473" cy="51261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48018" y="997527"/>
            <a:ext cx="826347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find it easy to get through on the telephone</a:t>
            </a:r>
          </a:p>
          <a:p>
            <a:pPr algn="ctr"/>
            <a:endParaRPr lang="en-GB" dirty="0"/>
          </a:p>
        </p:txBody>
      </p:sp>
      <p:pic>
        <p:nvPicPr>
          <p:cNvPr id="19" name="Picture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018" y="5029199"/>
            <a:ext cx="8263473" cy="1565565"/>
          </a:xfrm>
          <a:prstGeom prst="rect">
            <a:avLst/>
          </a:prstGeom>
        </p:spPr>
      </p:pic>
      <p:pic>
        <p:nvPicPr>
          <p:cNvPr id="2" name="Pictur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2218" y="1643858"/>
            <a:ext cx="7689273" cy="3385341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0EB7CF43-3AF3-5FC8-1115-A5A22E32FBE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599" y="-1320800"/>
            <a:ext cx="6347713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983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018" y="484910"/>
            <a:ext cx="8263473" cy="51261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48018" y="997527"/>
            <a:ext cx="826347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find the receptionists helpful</a:t>
            </a:r>
          </a:p>
          <a:p>
            <a:pPr algn="ctr"/>
            <a:endParaRPr lang="en-GB" dirty="0"/>
          </a:p>
        </p:txBody>
      </p:sp>
      <p:pic>
        <p:nvPicPr>
          <p:cNvPr id="19" name="Picture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018" y="5029199"/>
            <a:ext cx="8263473" cy="1565565"/>
          </a:xfrm>
          <a:prstGeom prst="rect">
            <a:avLst/>
          </a:prstGeom>
        </p:spPr>
      </p:pic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9927" y="1643858"/>
            <a:ext cx="7661564" cy="3385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4BC2B36-D19B-4EC9-D57A-579B59BA81E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599" y="-1320800"/>
            <a:ext cx="6347713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810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018" y="484910"/>
            <a:ext cx="8263473" cy="51261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48018" y="997527"/>
            <a:ext cx="826347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can book an appointment at a time convenient for me</a:t>
            </a:r>
          </a:p>
          <a:p>
            <a:pPr algn="ctr"/>
            <a:endParaRPr lang="en-GB" dirty="0"/>
          </a:p>
        </p:txBody>
      </p:sp>
      <p:pic>
        <p:nvPicPr>
          <p:cNvPr id="19" name="Picture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018" y="5029199"/>
            <a:ext cx="8263473" cy="1565565"/>
          </a:xfrm>
          <a:prstGeom prst="rect">
            <a:avLst/>
          </a:prstGeom>
        </p:spPr>
      </p:pic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9927" y="1643857"/>
            <a:ext cx="7661564" cy="3385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D8749C-42B5-ABDD-7E1F-32D7348A39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599" y="-1320800"/>
            <a:ext cx="6347713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7550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548018" y="997527"/>
            <a:ext cx="826347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found the waiting time at the surgery acceptable</a:t>
            </a:r>
          </a:p>
          <a:p>
            <a:pPr algn="ctr"/>
            <a:endParaRPr lang="en-GB" dirty="0"/>
          </a:p>
        </p:txBody>
      </p:sp>
      <p:pic>
        <p:nvPicPr>
          <p:cNvPr id="19" name="Picture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018" y="5029199"/>
            <a:ext cx="8263473" cy="1565565"/>
          </a:xfrm>
          <a:prstGeom prst="rect">
            <a:avLst/>
          </a:prstGeom>
        </p:spPr>
      </p:pic>
      <p:pic>
        <p:nvPicPr>
          <p:cNvPr id="2" name="Pictur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9927" y="401782"/>
            <a:ext cx="7661564" cy="595745"/>
          </a:xfrm>
          <a:prstGeom prst="rect">
            <a:avLst/>
          </a:prstGeom>
        </p:spPr>
      </p:pic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9927" y="1643857"/>
            <a:ext cx="7661563" cy="3385341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10186B5-8AA1-DA71-AE6B-17810706765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599" y="-1320800"/>
            <a:ext cx="6347713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9644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548018" y="997527"/>
            <a:ext cx="826347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was given enough time with doctor / nurse / healthcare assistant</a:t>
            </a:r>
          </a:p>
          <a:p>
            <a:pPr algn="ctr"/>
            <a:endParaRPr lang="en-GB" dirty="0"/>
          </a:p>
        </p:txBody>
      </p:sp>
      <p:pic>
        <p:nvPicPr>
          <p:cNvPr id="19" name="Picture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018" y="5029199"/>
            <a:ext cx="8263473" cy="1565565"/>
          </a:xfrm>
          <a:prstGeom prst="rect">
            <a:avLst/>
          </a:prstGeom>
        </p:spPr>
      </p:pic>
      <p:pic>
        <p:nvPicPr>
          <p:cNvPr id="2" name="Pictur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9927" y="401782"/>
            <a:ext cx="7661564" cy="595745"/>
          </a:xfrm>
          <a:prstGeom prst="rect">
            <a:avLst/>
          </a:prstGeom>
        </p:spPr>
      </p:pic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9927" y="1643857"/>
            <a:ext cx="7661564" cy="3385341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0C654F7-0B5A-4350-F184-0E9BE4B5E74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599" y="-1320800"/>
            <a:ext cx="6347713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555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548018" y="997527"/>
            <a:ext cx="826347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felt listened to</a:t>
            </a:r>
          </a:p>
          <a:p>
            <a:pPr algn="ctr"/>
            <a:endParaRPr lang="en-GB" dirty="0"/>
          </a:p>
        </p:txBody>
      </p:sp>
      <p:pic>
        <p:nvPicPr>
          <p:cNvPr id="19" name="Picture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018" y="5029199"/>
            <a:ext cx="8263473" cy="1565565"/>
          </a:xfrm>
          <a:prstGeom prst="rect">
            <a:avLst/>
          </a:prstGeom>
        </p:spPr>
      </p:pic>
      <p:pic>
        <p:nvPicPr>
          <p:cNvPr id="2" name="Pictur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9927" y="401782"/>
            <a:ext cx="7661564" cy="595745"/>
          </a:xfrm>
          <a:prstGeom prst="rect">
            <a:avLst/>
          </a:prstGeom>
        </p:spPr>
      </p:pic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9927" y="1643857"/>
            <a:ext cx="7661563" cy="3385341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969996C-2994-CA13-57FF-89A4C152985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9599" y="-1320800"/>
            <a:ext cx="6347713" cy="1320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9169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</TotalTime>
  <Words>515</Words>
  <Application>Microsoft Office PowerPoint</Application>
  <PresentationFormat>On-screen Show (4:3)</PresentationFormat>
  <Paragraphs>75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Trebuchet MS</vt:lpstr>
      <vt:lpstr>Wingdings 3</vt:lpstr>
      <vt:lpstr>Facet</vt:lpstr>
      <vt:lpstr>1_Facet</vt:lpstr>
      <vt:lpstr>Arden Medical Centre</vt:lpstr>
      <vt:lpstr>Slide</vt:lpstr>
      <vt:lpstr>Slide</vt:lpstr>
      <vt:lpstr>Slide</vt:lpstr>
      <vt:lpstr>Slide</vt:lpstr>
      <vt:lpstr>Slide</vt:lpstr>
      <vt:lpstr>Slide</vt:lpstr>
      <vt:lpstr>Slide</vt:lpstr>
      <vt:lpstr>Slide</vt:lpstr>
      <vt:lpstr>Slide</vt:lpstr>
      <vt:lpstr>Slide</vt:lpstr>
      <vt:lpstr>Slide</vt:lpstr>
      <vt:lpstr>Slide</vt:lpstr>
      <vt:lpstr>Slide</vt:lpstr>
      <vt:lpstr>Slide</vt:lpstr>
      <vt:lpstr>Slide</vt:lpstr>
      <vt:lpstr>Slide</vt:lpstr>
      <vt:lpstr>Slide</vt:lpstr>
      <vt:lpstr>Slide</vt:lpstr>
      <vt:lpstr>Slide</vt:lpstr>
      <vt:lpstr>Slide</vt:lpstr>
      <vt:lpstr>Slide</vt:lpstr>
      <vt:lpstr>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Major</dc:creator>
  <cp:lastModifiedBy>Katy Morson</cp:lastModifiedBy>
  <cp:revision>17</cp:revision>
  <dcterms:created xsi:type="dcterms:W3CDTF">2016-02-24T16:30:12Z</dcterms:created>
  <dcterms:modified xsi:type="dcterms:W3CDTF">2022-06-29T10:28:32Z</dcterms:modified>
</cp:coreProperties>
</file>